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</p:sldIdLst>
  <p:sldSz cx="12192000" cy="6858000"/>
  <p:notesSz cx="6858000" cy="9144000"/>
  <p:defaultTextStyle>
    <a:defPPr rtl="0">
      <a:defRPr lang="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706" autoAdjust="0"/>
  </p:normalViewPr>
  <p:slideViewPr>
    <p:cSldViewPr>
      <p:cViewPr varScale="1">
        <p:scale>
          <a:sx n="114" d="100"/>
          <a:sy n="114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90" d="100"/>
          <a:sy n="90" d="100"/>
        </p:scale>
        <p:origin x="302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hu-HU"/>
          </a:p>
        </p:txBody>
      </p:sp>
      <p:sp>
        <p:nvSpPr>
          <p:cNvPr id="3" name="Dátum hely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32D3E081-4D29-4274-A46D-EE9CA6219EF1}" type="datetime1">
              <a:rPr lang="hu-HU" smtClean="0"/>
              <a:t>2025. 02. 20.</a:t>
            </a:fld>
            <a:endParaRPr lang="hu-HU" dirty="0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hu-HU" dirty="0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B3C20D7-F8F1-4196-9585-26F31AFC85C9}" type="slidenum">
              <a:rPr lang="hu-HU" smtClean="0"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416816212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hu-HU" noProof="0" dirty="0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42641286-CE8C-4DF8-87E7-DD1D45D13E29}" type="datetime1">
              <a:rPr lang="hu-HU" noProof="0" smtClean="0"/>
              <a:t>2025. 02. 20.</a:t>
            </a:fld>
            <a:endParaRPr lang="hu-HU" noProof="0" dirty="0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hu-HU" noProof="0" dirty="0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hu-HU" noProof="0" dirty="0"/>
              <a:t>Mintaszöveg szerkesztése</a:t>
            </a:r>
          </a:p>
          <a:p>
            <a:pPr lvl="1" rtl="0"/>
            <a:r>
              <a:rPr lang="hu-HU" noProof="0" dirty="0"/>
              <a:t>Második szint</a:t>
            </a:r>
          </a:p>
          <a:p>
            <a:pPr lvl="2" rtl="0"/>
            <a:r>
              <a:rPr lang="hu-HU" noProof="0" dirty="0"/>
              <a:t>Harmadik szint</a:t>
            </a:r>
          </a:p>
          <a:p>
            <a:pPr lvl="3" rtl="0"/>
            <a:r>
              <a:rPr lang="hu-HU" noProof="0" dirty="0"/>
              <a:t>Negyedik szint</a:t>
            </a:r>
          </a:p>
          <a:p>
            <a:pPr lvl="4" rtl="0"/>
            <a:r>
              <a:rPr lang="hu-HU" noProof="0" dirty="0"/>
              <a:t>Ötödik szint</a:t>
            </a:r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hu-HU" noProof="0" dirty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DAEC444-603B-4F09-9A06-5917518DD901}" type="slidenum">
              <a:rPr lang="hu-HU" noProof="0" smtClean="0"/>
              <a:t>‹#›</a:t>
            </a:fld>
            <a:endParaRPr lang="hu-HU" noProof="0" dirty="0"/>
          </a:p>
        </p:txBody>
      </p:sp>
    </p:spTree>
    <p:extLst>
      <p:ext uri="{BB962C8B-B14F-4D97-AF65-F5344CB8AC3E}">
        <p14:creationId xmlns:p14="http://schemas.microsoft.com/office/powerpoint/2010/main" val="87425511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DAEC444-603B-4F09-9A06-5917518DD901}" type="slidenum">
              <a:rPr lang="hu-HU" smtClean="0"/>
              <a:t>1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40391545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ímdi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églalap"/>
          <p:cNvSpPr/>
          <p:nvPr/>
        </p:nvSpPr>
        <p:spPr bwMode="invGray">
          <a:xfrm>
            <a:off x="0" y="3936697"/>
            <a:ext cx="12192000" cy="2103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noProof="0" dirty="0"/>
          </a:p>
        </p:txBody>
      </p:sp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838201" y="4114800"/>
            <a:ext cx="10515598" cy="1158446"/>
          </a:xfrm>
        </p:spPr>
        <p:txBody>
          <a:bodyPr rtlCol="0" anchor="b">
            <a:normAutofit/>
          </a:bodyPr>
          <a:lstStyle>
            <a:lvl1pPr algn="l">
              <a:defRPr sz="5200">
                <a:solidFill>
                  <a:schemeClr val="tx1"/>
                </a:solidFill>
              </a:defRPr>
            </a:lvl1pPr>
          </a:lstStyle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838201" y="5338170"/>
            <a:ext cx="10515598" cy="474836"/>
          </a:xfrm>
        </p:spPr>
        <p:txBody>
          <a:bodyPr rtlCol="0"/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hu-HU" noProof="0"/>
              <a:t>Kattintson ide az alcím mintájának szerkesztéséhez</a:t>
            </a:r>
            <a:endParaRPr lang="hu-HU" noProof="0" dirty="0"/>
          </a:p>
        </p:txBody>
      </p:sp>
    </p:spTree>
    <p:extLst>
      <p:ext uri="{BB962C8B-B14F-4D97-AF65-F5344CB8AC3E}">
        <p14:creationId xmlns:p14="http://schemas.microsoft.com/office/powerpoint/2010/main" val="630729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  <a:endParaRPr lang="hu-HU" noProof="0" dirty="0"/>
          </a:p>
        </p:txBody>
      </p:sp>
      <p:sp>
        <p:nvSpPr>
          <p:cNvPr id="5" name="Élőláb helye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4" name="Dátum hely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714ED0D-7E07-4FC0-96A5-7C30AEAE343B}" type="datetime1">
              <a:rPr lang="hu-HU" noProof="0" smtClean="0"/>
              <a:t>2025. 02. 20.</a:t>
            </a:fld>
            <a:endParaRPr lang="hu-HU" noProof="0" dirty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13333A4-2EF1-4B79-B68C-AB20E66B4822}" type="slidenum">
              <a:rPr lang="hu-HU" noProof="0" smtClean="0"/>
              <a:t>‹#›</a:t>
            </a:fld>
            <a:endParaRPr lang="hu-HU" noProof="0" dirty="0"/>
          </a:p>
        </p:txBody>
      </p:sp>
    </p:spTree>
    <p:extLst>
      <p:ext uri="{BB962C8B-B14F-4D97-AF65-F5344CB8AC3E}">
        <p14:creationId xmlns:p14="http://schemas.microsoft.com/office/powerpoint/2010/main" val="3787557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/>
          <p:cNvSpPr>
            <a:spLocks noGrp="1"/>
          </p:cNvSpPr>
          <p:nvPr>
            <p:ph type="title" orient="vert"/>
          </p:nvPr>
        </p:nvSpPr>
        <p:spPr>
          <a:xfrm>
            <a:off x="9741693" y="365125"/>
            <a:ext cx="1600200" cy="5811838"/>
          </a:xfrm>
        </p:spPr>
        <p:txBody>
          <a:bodyPr vert="eaVert" rtlCol="0"/>
          <a:lstStyle>
            <a:lvl1pPr>
              <a:defRPr/>
            </a:lvl1pPr>
          </a:lstStyle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534400" cy="5811838"/>
          </a:xfrm>
        </p:spPr>
        <p:txBody>
          <a:bodyPr vert="eaVert" rtlCol="0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  <a:endParaRPr lang="hu-HU" noProof="0" dirty="0"/>
          </a:p>
        </p:txBody>
      </p:sp>
      <p:sp>
        <p:nvSpPr>
          <p:cNvPr id="5" name="Élőláb helye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4" name="Dátum hely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C4F0876-299C-4F77-8953-570449CB78C3}" type="datetime1">
              <a:rPr lang="hu-HU" noProof="0" smtClean="0"/>
              <a:t>2025. 02. 20.</a:t>
            </a:fld>
            <a:endParaRPr lang="hu-HU" noProof="0" dirty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13333A4-2EF1-4B79-B68C-AB20E66B4822}" type="slidenum">
              <a:rPr lang="hu-HU" noProof="0" smtClean="0"/>
              <a:t>‹#›</a:t>
            </a:fld>
            <a:endParaRPr lang="hu-HU" noProof="0" dirty="0"/>
          </a:p>
        </p:txBody>
      </p:sp>
    </p:spTree>
    <p:extLst>
      <p:ext uri="{BB962C8B-B14F-4D97-AF65-F5344CB8AC3E}">
        <p14:creationId xmlns:p14="http://schemas.microsoft.com/office/powerpoint/2010/main" val="770254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  <a:endParaRPr lang="hu-HU" noProof="0" dirty="0"/>
          </a:p>
        </p:txBody>
      </p:sp>
      <p:sp>
        <p:nvSpPr>
          <p:cNvPr id="5" name="Élőláb helye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4" name="Dátum hely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82086F3-C495-42D2-AA47-98CBCBCA837A}" type="datetime1">
              <a:rPr lang="hu-HU" noProof="0" smtClean="0"/>
              <a:t>2025. 02. 20.</a:t>
            </a:fld>
            <a:endParaRPr lang="hu-HU" noProof="0" dirty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13333A4-2EF1-4B79-B68C-AB20E66B4822}" type="slidenum">
              <a:rPr lang="hu-HU" noProof="0" smtClean="0"/>
              <a:t>‹#›</a:t>
            </a:fld>
            <a:endParaRPr lang="hu-HU" noProof="0" dirty="0"/>
          </a:p>
        </p:txBody>
      </p:sp>
    </p:spTree>
    <p:extLst>
      <p:ext uri="{BB962C8B-B14F-4D97-AF65-F5344CB8AC3E}">
        <p14:creationId xmlns:p14="http://schemas.microsoft.com/office/powerpoint/2010/main" val="3215576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zakaszfejléc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églalap 6"/>
          <p:cNvSpPr/>
          <p:nvPr/>
        </p:nvSpPr>
        <p:spPr bwMode="ltGray">
          <a:xfrm>
            <a:off x="0" y="3276600"/>
            <a:ext cx="12192000" cy="27632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noProof="0" dirty="0"/>
          </a:p>
        </p:txBody>
      </p:sp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41248" y="3429000"/>
            <a:ext cx="9601200" cy="1838519"/>
          </a:xfrm>
        </p:spPr>
        <p:txBody>
          <a:bodyPr rtlCol="0" anchor="b">
            <a:normAutofit/>
          </a:bodyPr>
          <a:lstStyle>
            <a:lvl1pPr>
              <a:defRPr sz="5200">
                <a:solidFill>
                  <a:schemeClr val="bg1"/>
                </a:solidFill>
              </a:defRPr>
            </a:lvl1pPr>
          </a:lstStyle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841248" y="5340096"/>
            <a:ext cx="9601200" cy="475488"/>
          </a:xfrm>
        </p:spPr>
        <p:txBody>
          <a:bodyPr rtlCol="0"/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</p:spTree>
    <p:extLst>
      <p:ext uri="{BB962C8B-B14F-4D97-AF65-F5344CB8AC3E}">
        <p14:creationId xmlns:p14="http://schemas.microsoft.com/office/powerpoint/2010/main" val="1917355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Két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145224"/>
          </a:xfrm>
        </p:spPr>
        <p:txBody>
          <a:bodyPr rtlCol="0"/>
          <a:lstStyle/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Tartalom helye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029200" cy="435133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  <a:endParaRPr lang="hu-HU" noProof="0" dirty="0"/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6324600" y="1825625"/>
            <a:ext cx="5029200" cy="435133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  <a:endParaRPr lang="hu-HU" noProof="0" dirty="0"/>
          </a:p>
        </p:txBody>
      </p:sp>
      <p:sp>
        <p:nvSpPr>
          <p:cNvPr id="6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5" name="Dátum helye 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AFB19B1-66D8-4678-8362-CA90F3BA1A6C}" type="datetime1">
              <a:rPr lang="hu-HU" noProof="0" smtClean="0"/>
              <a:t>2025. 02. 20.</a:t>
            </a:fld>
            <a:endParaRPr lang="hu-HU" noProof="0" dirty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13333A4-2EF1-4B79-B68C-AB20E66B4822}" type="slidenum">
              <a:rPr lang="hu-HU" noProof="0" smtClean="0"/>
              <a:t>‹#›</a:t>
            </a:fld>
            <a:endParaRPr lang="hu-HU" noProof="0" dirty="0"/>
          </a:p>
        </p:txBody>
      </p:sp>
    </p:spTree>
    <p:extLst>
      <p:ext uri="{BB962C8B-B14F-4D97-AF65-F5344CB8AC3E}">
        <p14:creationId xmlns:p14="http://schemas.microsoft.com/office/powerpoint/2010/main" val="3963172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839788" y="1828800"/>
            <a:ext cx="5029200" cy="68580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100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839788" y="2514600"/>
            <a:ext cx="5029200" cy="3675063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  <a:endParaRPr lang="hu-HU" noProof="0" dirty="0"/>
          </a:p>
        </p:txBody>
      </p:sp>
      <p:sp>
        <p:nvSpPr>
          <p:cNvPr id="5" name="Szöveg helye 4"/>
          <p:cNvSpPr>
            <a:spLocks noGrp="1"/>
          </p:cNvSpPr>
          <p:nvPr>
            <p:ph type="body" sz="quarter" idx="3"/>
          </p:nvPr>
        </p:nvSpPr>
        <p:spPr>
          <a:xfrm>
            <a:off x="6326188" y="1828800"/>
            <a:ext cx="5029200" cy="68580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100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6" name="Tartalom helye 5"/>
          <p:cNvSpPr>
            <a:spLocks noGrp="1"/>
          </p:cNvSpPr>
          <p:nvPr>
            <p:ph sz="quarter" idx="4"/>
          </p:nvPr>
        </p:nvSpPr>
        <p:spPr>
          <a:xfrm>
            <a:off x="6326188" y="2514600"/>
            <a:ext cx="5029200" cy="3675063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  <a:endParaRPr lang="hu-HU" noProof="0" dirty="0"/>
          </a:p>
        </p:txBody>
      </p:sp>
      <p:sp>
        <p:nvSpPr>
          <p:cNvPr id="8" name="Élőláb helye 6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7" name="Dátum helye 7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8DC81F1-3EBC-4AC4-BA84-91726A4EEE71}" type="datetime1">
              <a:rPr lang="hu-HU" noProof="0" smtClean="0"/>
              <a:t>2025. 02. 20.</a:t>
            </a:fld>
            <a:endParaRPr lang="hu-HU" noProof="0" dirty="0"/>
          </a:p>
        </p:txBody>
      </p:sp>
      <p:sp>
        <p:nvSpPr>
          <p:cNvPr id="9" name="Dia számának hely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13333A4-2EF1-4B79-B68C-AB20E66B4822}" type="slidenum">
              <a:rPr lang="hu-HU" noProof="0" smtClean="0"/>
              <a:t>‹#›</a:t>
            </a:fld>
            <a:endParaRPr lang="hu-HU" noProof="0" dirty="0"/>
          </a:p>
        </p:txBody>
      </p:sp>
    </p:spTree>
    <p:extLst>
      <p:ext uri="{BB962C8B-B14F-4D97-AF65-F5344CB8AC3E}">
        <p14:creationId xmlns:p14="http://schemas.microsoft.com/office/powerpoint/2010/main" val="1447994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4" name="Élőláb helye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3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94B8C6F-9647-439F-94F4-9D4181932862}" type="datetime1">
              <a:rPr lang="hu-HU" noProof="0" smtClean="0"/>
              <a:t>2025. 02. 20.</a:t>
            </a:fld>
            <a:endParaRPr lang="hu-HU" noProof="0" dirty="0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13333A4-2EF1-4B79-B68C-AB20E66B4822}" type="slidenum">
              <a:rPr lang="hu-HU" noProof="0" smtClean="0"/>
              <a:t>‹#›</a:t>
            </a:fld>
            <a:endParaRPr lang="hu-HU" noProof="0" dirty="0"/>
          </a:p>
        </p:txBody>
      </p:sp>
    </p:spTree>
    <p:extLst>
      <p:ext uri="{BB962C8B-B14F-4D97-AF65-F5344CB8AC3E}">
        <p14:creationId xmlns:p14="http://schemas.microsoft.com/office/powerpoint/2010/main" val="3956345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Élőláb helye 1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2" name="Dátum helye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34C4551-3979-4BD2-BF37-9D48C24D7C4E}" type="datetime1">
              <a:rPr lang="hu-HU" noProof="0" smtClean="0"/>
              <a:t>2025. 02. 20.</a:t>
            </a:fld>
            <a:endParaRPr lang="hu-HU" noProof="0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13333A4-2EF1-4B79-B68C-AB20E66B4822}" type="slidenum">
              <a:rPr lang="hu-HU" noProof="0" smtClean="0"/>
              <a:t>‹#›</a:t>
            </a:fld>
            <a:endParaRPr lang="hu-HU" noProof="0" dirty="0"/>
          </a:p>
        </p:txBody>
      </p:sp>
    </p:spTree>
    <p:extLst>
      <p:ext uri="{BB962C8B-B14F-4D97-AF65-F5344CB8AC3E}">
        <p14:creationId xmlns:p14="http://schemas.microsoft.com/office/powerpoint/2010/main" val="3667301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7924800" y="1524000"/>
            <a:ext cx="3429000" cy="1905000"/>
          </a:xfrm>
        </p:spPr>
        <p:txBody>
          <a:bodyPr rtlCol="0" anchor="b">
            <a:normAutofit/>
          </a:bodyPr>
          <a:lstStyle>
            <a:lvl1pPr>
              <a:defRPr sz="3400"/>
            </a:lvl1pPr>
          </a:lstStyle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838200" y="685800"/>
            <a:ext cx="6400800" cy="5257800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  <a:endParaRPr lang="hu-HU" noProof="0" dirty="0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7924800" y="3581400"/>
            <a:ext cx="3429000" cy="1828800"/>
          </a:xfrm>
        </p:spPr>
        <p:txBody>
          <a:bodyPr rtlCol="0"/>
          <a:lstStyle>
            <a:lvl1pPr marL="0" indent="0">
              <a:spcBef>
                <a:spcPts val="10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6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5" name="Dátum helye 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2CBEB50-9CB5-43C9-83BE-557364CA0F46}" type="datetime1">
              <a:rPr lang="hu-HU" noProof="0" smtClean="0"/>
              <a:t>2025. 02. 20.</a:t>
            </a:fld>
            <a:endParaRPr lang="hu-HU" noProof="0" dirty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13333A4-2EF1-4B79-B68C-AB20E66B4822}" type="slidenum">
              <a:rPr lang="hu-HU" noProof="0" smtClean="0"/>
              <a:t>‹#›</a:t>
            </a:fld>
            <a:endParaRPr lang="hu-HU" noProof="0" dirty="0"/>
          </a:p>
        </p:txBody>
      </p:sp>
    </p:spTree>
    <p:extLst>
      <p:ext uri="{BB962C8B-B14F-4D97-AF65-F5344CB8AC3E}">
        <p14:creationId xmlns:p14="http://schemas.microsoft.com/office/powerpoint/2010/main" val="978961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7924800" y="1527048"/>
            <a:ext cx="3429000" cy="1901952"/>
          </a:xfrm>
        </p:spPr>
        <p:txBody>
          <a:bodyPr rtlCol="0" anchor="b">
            <a:normAutofit/>
          </a:bodyPr>
          <a:lstStyle>
            <a:lvl1pPr>
              <a:defRPr sz="3400"/>
            </a:lvl1pPr>
          </a:lstStyle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Kép helyőrzője 2" descr="Üres helyőrző kép hozzáadásához. Kattintson a helyőrzőre, és jelölje ki a hozzáadni kívánt képet"/>
          <p:cNvSpPr>
            <a:spLocks noGrp="1"/>
          </p:cNvSpPr>
          <p:nvPr>
            <p:ph type="pic" idx="1"/>
          </p:nvPr>
        </p:nvSpPr>
        <p:spPr>
          <a:xfrm>
            <a:off x="838198" y="685800"/>
            <a:ext cx="6400800" cy="5257800"/>
          </a:xfrm>
        </p:spPr>
        <p:txBody>
          <a:bodyPr rtlCol="0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hu-HU" noProof="0"/>
              <a:t>Kép beszúrásához kattintson az ikonra</a:t>
            </a:r>
            <a:endParaRPr lang="hu-HU" noProof="0" dirty="0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7924800" y="3581400"/>
            <a:ext cx="3428999" cy="1828800"/>
          </a:xfrm>
        </p:spPr>
        <p:txBody>
          <a:bodyPr rtlCol="0"/>
          <a:lstStyle>
            <a:lvl1pPr marL="0" indent="0">
              <a:spcBef>
                <a:spcPts val="10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6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5" name="Dátum helye 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0869D7F-8C18-4404-86E5-D2971EE62D11}" type="datetime1">
              <a:rPr lang="hu-HU" noProof="0" smtClean="0"/>
              <a:t>2025. 02. 20.</a:t>
            </a:fld>
            <a:endParaRPr lang="hu-HU" noProof="0" dirty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13333A4-2EF1-4B79-B68C-AB20E66B4822}" type="slidenum">
              <a:rPr lang="hu-HU" noProof="0" smtClean="0"/>
              <a:t>‹#›</a:t>
            </a:fld>
            <a:endParaRPr lang="hu-HU" noProof="0" dirty="0"/>
          </a:p>
        </p:txBody>
      </p:sp>
    </p:spTree>
    <p:extLst>
      <p:ext uri="{BB962C8B-B14F-4D97-AF65-F5344CB8AC3E}">
        <p14:creationId xmlns:p14="http://schemas.microsoft.com/office/powerpoint/2010/main" val="3225279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églalap 6"/>
          <p:cNvSpPr/>
          <p:nvPr userDrawn="1"/>
        </p:nvSpPr>
        <p:spPr bwMode="invGray">
          <a:xfrm>
            <a:off x="0" y="6492239"/>
            <a:ext cx="12188825" cy="36576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noProof="0" dirty="0"/>
          </a:p>
        </p:txBody>
      </p:sp>
      <p:sp>
        <p:nvSpPr>
          <p:cNvPr id="2" name="Cím hely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1452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hu-HU" noProof="0" dirty="0"/>
              <a:t>Mintacím stílusának szerkesztése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hu-HU" noProof="0" dirty="0"/>
              <a:t>Mintaszöveg szerkesztése</a:t>
            </a:r>
          </a:p>
          <a:p>
            <a:pPr lvl="1" rtl="0"/>
            <a:r>
              <a:rPr lang="hu-HU" noProof="0" dirty="0"/>
              <a:t>Második szint</a:t>
            </a:r>
          </a:p>
          <a:p>
            <a:pPr lvl="2" rtl="0"/>
            <a:r>
              <a:rPr lang="hu-HU" noProof="0" dirty="0"/>
              <a:t>Harmadik szint</a:t>
            </a:r>
          </a:p>
          <a:p>
            <a:pPr lvl="3" rtl="0"/>
            <a:r>
              <a:rPr lang="hu-HU" noProof="0" dirty="0"/>
              <a:t>Negyedik szint</a:t>
            </a:r>
          </a:p>
          <a:p>
            <a:pPr lvl="4" rtl="0"/>
            <a:r>
              <a:rPr lang="hu-HU" noProof="0" dirty="0"/>
              <a:t>Ötödik szint</a:t>
            </a:r>
          </a:p>
        </p:txBody>
      </p:sp>
      <p:sp>
        <p:nvSpPr>
          <p:cNvPr id="5" name="Élőláb helye 3"/>
          <p:cNvSpPr>
            <a:spLocks noGrp="1"/>
          </p:cNvSpPr>
          <p:nvPr>
            <p:ph type="ftr" sz="quarter" idx="3"/>
          </p:nvPr>
        </p:nvSpPr>
        <p:spPr>
          <a:xfrm>
            <a:off x="381000" y="6549715"/>
            <a:ext cx="8442158" cy="2292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bg1">
                    <a:lumMod val="40000"/>
                    <a:lumOff val="60000"/>
                  </a:schemeClr>
                </a:solidFill>
              </a:defRPr>
            </a:lvl1pPr>
          </a:lstStyle>
          <a:p>
            <a:pPr rtl="0"/>
            <a:endParaRPr lang="hu-HU" noProof="0" dirty="0"/>
          </a:p>
        </p:txBody>
      </p:sp>
      <p:sp>
        <p:nvSpPr>
          <p:cNvPr id="4" name="Dátum helye 4"/>
          <p:cNvSpPr>
            <a:spLocks noGrp="1"/>
          </p:cNvSpPr>
          <p:nvPr>
            <p:ph type="dt" sz="half" idx="2"/>
          </p:nvPr>
        </p:nvSpPr>
        <p:spPr>
          <a:xfrm>
            <a:off x="9685939" y="6549715"/>
            <a:ext cx="1667860" cy="2292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40000"/>
                    <a:lumOff val="60000"/>
                  </a:schemeClr>
                </a:solidFill>
              </a:defRPr>
            </a:lvl1pPr>
          </a:lstStyle>
          <a:p>
            <a:fld id="{58C2D763-373E-48D5-A94D-3CEEF0B14FE0}" type="datetime1">
              <a:rPr lang="hu-HU" smtClean="0"/>
              <a:t>2025. 02. 20.</a:t>
            </a:fld>
            <a:endParaRPr lang="hu-HU" dirty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4"/>
          </p:nvPr>
        </p:nvSpPr>
        <p:spPr>
          <a:xfrm>
            <a:off x="11353799" y="6549715"/>
            <a:ext cx="446361" cy="2292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40000"/>
                    <a:lumOff val="60000"/>
                  </a:schemeClr>
                </a:solidFill>
              </a:defRPr>
            </a:lvl1pPr>
          </a:lstStyle>
          <a:p>
            <a:pPr rtl="0"/>
            <a:fld id="{B13333A4-2EF1-4B79-B68C-AB20E66B4822}" type="slidenum">
              <a:rPr lang="hu-HU" noProof="0" smtClean="0"/>
              <a:pPr/>
              <a:t>‹#›</a:t>
            </a:fld>
            <a:endParaRPr lang="hu-HU" noProof="0" dirty="0"/>
          </a:p>
        </p:txBody>
      </p:sp>
    </p:spTree>
    <p:extLst>
      <p:ext uri="{BB962C8B-B14F-4D97-AF65-F5344CB8AC3E}">
        <p14:creationId xmlns:p14="http://schemas.microsoft.com/office/powerpoint/2010/main" val="115587165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002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8288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hu-HU" dirty="0"/>
              <a:t>Project: Órássatu</a:t>
            </a:r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hu-HU" dirty="0"/>
              <a:t>Petruska Milán 12/D</a:t>
            </a:r>
          </a:p>
        </p:txBody>
      </p:sp>
    </p:spTree>
    <p:extLst>
      <p:ext uri="{BB962C8B-B14F-4D97-AF65-F5344CB8AC3E}">
        <p14:creationId xmlns:p14="http://schemas.microsoft.com/office/powerpoint/2010/main" val="2142729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497979D-08E3-43DF-BBE6-975D3DAE7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360" y="-171400"/>
            <a:ext cx="10515600" cy="975642"/>
          </a:xfrm>
        </p:spPr>
        <p:txBody>
          <a:bodyPr/>
          <a:lstStyle/>
          <a:p>
            <a:r>
              <a:rPr lang="hu-HU" dirty="0"/>
              <a:t>Mozgató Orsó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0582BE9B-6E7A-4991-90C2-CB23E3113C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92344" y="5589240"/>
            <a:ext cx="2882752" cy="966962"/>
          </a:xfrm>
        </p:spPr>
        <p:txBody>
          <a:bodyPr/>
          <a:lstStyle/>
          <a:p>
            <a:endParaRPr lang="hu-HU" dirty="0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0CA60844-D6D8-4576-872E-227E2F568E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360" y="1666913"/>
            <a:ext cx="5675725" cy="3524174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D2A6DA0C-0B6B-4F3B-A09A-C49ECBA4DD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9087" y="1109339"/>
            <a:ext cx="6516009" cy="4639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919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497979D-08E3-43DF-BBE6-975D3DAE7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360" y="-171400"/>
            <a:ext cx="10515600" cy="975642"/>
          </a:xfrm>
        </p:spPr>
        <p:txBody>
          <a:bodyPr/>
          <a:lstStyle/>
          <a:p>
            <a:r>
              <a:rPr lang="hu-HU" dirty="0"/>
              <a:t>Nyomódarab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0582BE9B-6E7A-4991-90C2-CB23E3113C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92344" y="5589240"/>
            <a:ext cx="2882752" cy="966962"/>
          </a:xfrm>
        </p:spPr>
        <p:txBody>
          <a:bodyPr/>
          <a:lstStyle/>
          <a:p>
            <a:endParaRPr lang="hu-HU" dirty="0"/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3AE07921-6E35-4EE6-88A1-5D223B4ED9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992" y="1530134"/>
            <a:ext cx="5067168" cy="3797731"/>
          </a:xfrm>
          <a:prstGeom prst="rect">
            <a:avLst/>
          </a:prstGeo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165C2870-24C8-4BB5-B23C-727320FA2E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3872" y="1052180"/>
            <a:ext cx="6620799" cy="475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107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497979D-08E3-43DF-BBE6-975D3DAE7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360" y="-171400"/>
            <a:ext cx="10515600" cy="975642"/>
          </a:xfrm>
        </p:spPr>
        <p:txBody>
          <a:bodyPr/>
          <a:lstStyle/>
          <a:p>
            <a:r>
              <a:rPr lang="hu-HU" dirty="0" err="1"/>
              <a:t>Satupofa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0582BE9B-6E7A-4991-90C2-CB23E3113C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92344" y="5589240"/>
            <a:ext cx="2882752" cy="966962"/>
          </a:xfrm>
        </p:spPr>
        <p:txBody>
          <a:bodyPr/>
          <a:lstStyle/>
          <a:p>
            <a:endParaRPr lang="hu-HU" dirty="0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5D7419B7-B173-420C-82A1-26FD5ABB2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368" y="1714500"/>
            <a:ext cx="5387196" cy="3429000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EE2EC8AF-8113-4DDD-8D28-1D83C11C68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3912" y="1196752"/>
            <a:ext cx="6698441" cy="4722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95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497979D-08E3-43DF-BBE6-975D3DAE7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360" y="-171400"/>
            <a:ext cx="10515600" cy="975642"/>
          </a:xfrm>
        </p:spPr>
        <p:txBody>
          <a:bodyPr/>
          <a:lstStyle/>
          <a:p>
            <a:r>
              <a:rPr lang="hu-HU" dirty="0"/>
              <a:t>Szorítólap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0582BE9B-6E7A-4991-90C2-CB23E3113C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92344" y="5589240"/>
            <a:ext cx="2882752" cy="966962"/>
          </a:xfrm>
        </p:spPr>
        <p:txBody>
          <a:bodyPr/>
          <a:lstStyle/>
          <a:p>
            <a:endParaRPr lang="hu-HU" dirty="0"/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87F61F68-49A7-4C05-B641-EB6D4F0DA5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9728" y="1390464"/>
            <a:ext cx="4436218" cy="4077072"/>
          </a:xfrm>
          <a:prstGeom prst="rect">
            <a:avLst/>
          </a:prstGeo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FA2165C9-3AF8-4ABB-8B92-56F644C004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0016" y="647312"/>
            <a:ext cx="3972479" cy="5563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726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497979D-08E3-43DF-BBE6-975D3DAE7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360" y="-171400"/>
            <a:ext cx="10515600" cy="975642"/>
          </a:xfrm>
        </p:spPr>
        <p:txBody>
          <a:bodyPr/>
          <a:lstStyle/>
          <a:p>
            <a:r>
              <a:rPr lang="hu-HU" dirty="0"/>
              <a:t>Üllő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0582BE9B-6E7A-4991-90C2-CB23E3113C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92344" y="5589240"/>
            <a:ext cx="2882752" cy="966962"/>
          </a:xfrm>
        </p:spPr>
        <p:txBody>
          <a:bodyPr/>
          <a:lstStyle/>
          <a:p>
            <a:endParaRPr lang="hu-HU" dirty="0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5BAF39CD-5600-4B2D-9919-6D779E42B0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416" y="1354460"/>
            <a:ext cx="4486539" cy="4149080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37E83279-A2F2-4803-B9E1-70AB5145AC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3952" y="1354460"/>
            <a:ext cx="6072465" cy="429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113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497979D-08E3-43DF-BBE6-975D3DAE7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360" y="-171400"/>
            <a:ext cx="10515600" cy="975642"/>
          </a:xfrm>
        </p:spPr>
        <p:txBody>
          <a:bodyPr/>
          <a:lstStyle/>
          <a:p>
            <a:r>
              <a:rPr lang="hu-HU" dirty="0"/>
              <a:t>Vezetőhüvely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0582BE9B-6E7A-4991-90C2-CB23E3113C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92344" y="5589240"/>
            <a:ext cx="2882752" cy="966962"/>
          </a:xfrm>
        </p:spPr>
        <p:txBody>
          <a:bodyPr/>
          <a:lstStyle/>
          <a:p>
            <a:endParaRPr lang="hu-HU" dirty="0"/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B001C17A-DD7D-4F49-81CD-F63FCCBA0E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416" y="1752161"/>
            <a:ext cx="5112568" cy="3353677"/>
          </a:xfrm>
          <a:prstGeom prst="rect">
            <a:avLst/>
          </a:prstGeo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85AC4392-72E6-46D6-8439-B2FD41E014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7968" y="1357136"/>
            <a:ext cx="5896252" cy="4143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972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497979D-08E3-43DF-BBE6-975D3DAE7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360" y="-171400"/>
            <a:ext cx="10515600" cy="975642"/>
          </a:xfrm>
        </p:spPr>
        <p:txBody>
          <a:bodyPr/>
          <a:lstStyle/>
          <a:p>
            <a:r>
              <a:rPr lang="hu-HU" dirty="0"/>
              <a:t>Összeállítás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0582BE9B-6E7A-4991-90C2-CB23E3113C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7978" y="4626136"/>
            <a:ext cx="1698262" cy="1930066"/>
          </a:xfrm>
        </p:spPr>
        <p:txBody>
          <a:bodyPr>
            <a:normAutofit lnSpcReduction="10000"/>
          </a:bodyPr>
          <a:lstStyle/>
          <a:p>
            <a:r>
              <a:rPr lang="hu-HU" sz="1200" dirty="0"/>
              <a:t>Part List</a:t>
            </a:r>
          </a:p>
          <a:p>
            <a:pPr lvl="1"/>
            <a:r>
              <a:rPr lang="hu-HU" sz="1200" dirty="0"/>
              <a:t>Gyűrű</a:t>
            </a:r>
          </a:p>
          <a:p>
            <a:pPr lvl="1"/>
            <a:r>
              <a:rPr lang="hu-HU" sz="1200" dirty="0"/>
              <a:t>Hajtókar 1</a:t>
            </a:r>
          </a:p>
          <a:p>
            <a:pPr lvl="1"/>
            <a:r>
              <a:rPr lang="hu-HU" sz="1200" dirty="0"/>
              <a:t>Hajtókar 2</a:t>
            </a:r>
          </a:p>
          <a:p>
            <a:pPr lvl="1"/>
            <a:r>
              <a:rPr lang="hu-HU" sz="1200" dirty="0" err="1"/>
              <a:t>Kenygel</a:t>
            </a:r>
            <a:r>
              <a:rPr lang="hu-HU" sz="1200" dirty="0"/>
              <a:t> </a:t>
            </a:r>
          </a:p>
          <a:p>
            <a:pPr lvl="1"/>
            <a:r>
              <a:rPr lang="hu-HU" sz="1200" dirty="0"/>
              <a:t>Kengyel 2</a:t>
            </a:r>
          </a:p>
          <a:p>
            <a:pPr lvl="1"/>
            <a:r>
              <a:rPr lang="hu-HU" sz="1200" dirty="0"/>
              <a:t>Lap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90EE6042-645A-4613-AB0A-4C4F289F6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77" y="3070086"/>
            <a:ext cx="3900023" cy="3379326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F88C41DE-6164-42F3-A821-A6A9711C29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0241" y="804242"/>
            <a:ext cx="3503855" cy="2881154"/>
          </a:xfrm>
          <a:prstGeom prst="rect">
            <a:avLst/>
          </a:prstGeom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E8E4A00B-CC68-441E-8859-985F61D1BF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9689" y="2913621"/>
            <a:ext cx="3188289" cy="3429000"/>
          </a:xfrm>
          <a:prstGeom prst="rect">
            <a:avLst/>
          </a:prstGeom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998151A9-77FC-4FC7-A735-5F9473CB7A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0857" y="301798"/>
            <a:ext cx="6099295" cy="4324338"/>
          </a:xfrm>
          <a:prstGeom prst="rect">
            <a:avLst/>
          </a:prstGeom>
        </p:spPr>
      </p:pic>
      <p:sp>
        <p:nvSpPr>
          <p:cNvPr id="10" name="Szövegdoboz 9">
            <a:extLst>
              <a:ext uri="{FF2B5EF4-FFF2-40B4-BE49-F238E27FC236}">
                <a16:creationId xmlns:a16="http://schemas.microsoft.com/office/drawing/2014/main" id="{3B81C093-31A4-4865-A6E4-83F1EB8129A1}"/>
              </a:ext>
            </a:extLst>
          </p:cNvPr>
          <p:cNvSpPr txBox="1"/>
          <p:nvPr/>
        </p:nvSpPr>
        <p:spPr>
          <a:xfrm>
            <a:off x="8247426" y="4759749"/>
            <a:ext cx="295232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hu-HU" sz="1200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hu-HU" sz="1200" dirty="0"/>
              <a:t>Meneteshüvely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hu-HU" sz="1200" dirty="0"/>
              <a:t>Menetorsó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hu-HU" sz="1200" dirty="0"/>
              <a:t>Mozgatóorsó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hu-HU" sz="1200" dirty="0"/>
              <a:t>Nyomódarab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hu-HU" sz="1200" dirty="0"/>
              <a:t>Szorítólap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hu-HU" sz="1200" dirty="0"/>
              <a:t>Üllő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hu-HU" sz="1200" dirty="0"/>
              <a:t>Vezetőhüvely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hu-HU" sz="1200" dirty="0" err="1"/>
              <a:t>Satupofa</a:t>
            </a:r>
            <a:endParaRPr lang="hu-HU" sz="1200" dirty="0"/>
          </a:p>
          <a:p>
            <a:pPr lvl="1"/>
            <a:endParaRPr lang="hu-HU" sz="1200" dirty="0"/>
          </a:p>
        </p:txBody>
      </p:sp>
    </p:spTree>
    <p:extLst>
      <p:ext uri="{BB962C8B-B14F-4D97-AF65-F5344CB8AC3E}">
        <p14:creationId xmlns:p14="http://schemas.microsoft.com/office/powerpoint/2010/main" val="3494018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497979D-08E3-43DF-BBE6-975D3DAE7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360" y="-171400"/>
            <a:ext cx="10515600" cy="975642"/>
          </a:xfrm>
        </p:spPr>
        <p:txBody>
          <a:bodyPr/>
          <a:lstStyle/>
          <a:p>
            <a:r>
              <a:rPr lang="hu-HU" dirty="0"/>
              <a:t>Gyűrű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0582BE9B-6E7A-4991-90C2-CB23E3113C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92344" y="5589240"/>
            <a:ext cx="2882752" cy="966962"/>
          </a:xfrm>
        </p:spPr>
        <p:txBody>
          <a:bodyPr/>
          <a:lstStyle/>
          <a:p>
            <a:endParaRPr lang="hu-HU" dirty="0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3C8EDC0C-BB19-46AD-A9C6-767BC102F7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400" y="1533990"/>
            <a:ext cx="5158231" cy="3790020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8CB316DE-CDCB-4283-AFAD-03C8B44621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8088" y="1124744"/>
            <a:ext cx="3575014" cy="5059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085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497979D-08E3-43DF-BBE6-975D3DAE7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360" y="-171400"/>
            <a:ext cx="10515600" cy="975642"/>
          </a:xfrm>
        </p:spPr>
        <p:txBody>
          <a:bodyPr/>
          <a:lstStyle/>
          <a:p>
            <a:r>
              <a:rPr lang="hu-HU" dirty="0"/>
              <a:t>Hajtókar 1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0582BE9B-6E7A-4991-90C2-CB23E3113C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92344" y="5589240"/>
            <a:ext cx="2882752" cy="966962"/>
          </a:xfrm>
        </p:spPr>
        <p:txBody>
          <a:bodyPr/>
          <a:lstStyle/>
          <a:p>
            <a:endParaRPr lang="hu-HU" dirty="0"/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FB66C483-720F-4680-825D-ED8A862AD9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368" y="1617605"/>
            <a:ext cx="5560808" cy="3622781"/>
          </a:xfrm>
          <a:prstGeom prst="rect">
            <a:avLst/>
          </a:prstGeo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914849B0-37DE-44D5-92A1-C88D1A90A8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8176" y="1356458"/>
            <a:ext cx="5851455" cy="4145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498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497979D-08E3-43DF-BBE6-975D3DAE7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360" y="-171400"/>
            <a:ext cx="10515600" cy="975642"/>
          </a:xfrm>
        </p:spPr>
        <p:txBody>
          <a:bodyPr/>
          <a:lstStyle/>
          <a:p>
            <a:r>
              <a:rPr lang="hu-HU" dirty="0"/>
              <a:t>Hajtókar 2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0582BE9B-6E7A-4991-90C2-CB23E3113C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92344" y="5589240"/>
            <a:ext cx="2882752" cy="966962"/>
          </a:xfrm>
        </p:spPr>
        <p:txBody>
          <a:bodyPr/>
          <a:lstStyle/>
          <a:p>
            <a:endParaRPr lang="hu-HU" dirty="0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10809E3C-9B14-40E0-B7C0-F28EA092F0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132" y="1542693"/>
            <a:ext cx="6045814" cy="3840698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960E4E90-F6B9-4613-97B9-73DD966EA1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7859" y="1474609"/>
            <a:ext cx="5851009" cy="4149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717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497979D-08E3-43DF-BBE6-975D3DAE7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360" y="-171400"/>
            <a:ext cx="10515600" cy="975642"/>
          </a:xfrm>
        </p:spPr>
        <p:txBody>
          <a:bodyPr/>
          <a:lstStyle/>
          <a:p>
            <a:r>
              <a:rPr lang="hu-HU" dirty="0"/>
              <a:t>Kengyel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0582BE9B-6E7A-4991-90C2-CB23E3113C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92344" y="5589240"/>
            <a:ext cx="2882752" cy="966962"/>
          </a:xfrm>
        </p:spPr>
        <p:txBody>
          <a:bodyPr/>
          <a:lstStyle/>
          <a:p>
            <a:endParaRPr lang="hu-HU" dirty="0"/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C87125F3-5454-48DC-AB57-5157F40901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400" y="1360966"/>
            <a:ext cx="5475842" cy="4136068"/>
          </a:xfrm>
          <a:prstGeom prst="rect">
            <a:avLst/>
          </a:prstGeo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6BA8B8D7-E819-4306-B0F4-BFF91A4A31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1904" y="1196752"/>
            <a:ext cx="6484907" cy="4595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711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497979D-08E3-43DF-BBE6-975D3DAE7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360" y="-171400"/>
            <a:ext cx="10515600" cy="975642"/>
          </a:xfrm>
        </p:spPr>
        <p:txBody>
          <a:bodyPr/>
          <a:lstStyle/>
          <a:p>
            <a:r>
              <a:rPr lang="hu-HU" dirty="0"/>
              <a:t>Kengyel 2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0582BE9B-6E7A-4991-90C2-CB23E3113C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92344" y="5589240"/>
            <a:ext cx="2882752" cy="966962"/>
          </a:xfrm>
        </p:spPr>
        <p:txBody>
          <a:bodyPr/>
          <a:lstStyle/>
          <a:p>
            <a:endParaRPr lang="hu-HU" dirty="0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356DE7B6-9DD0-43BF-B99E-7F5C09E51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424" y="1498476"/>
            <a:ext cx="5261208" cy="3861048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8ACA0833-DC24-462C-A285-1459C1AD7D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3912" y="1369076"/>
            <a:ext cx="6068272" cy="4220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526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497979D-08E3-43DF-BBE6-975D3DAE7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360" y="-171400"/>
            <a:ext cx="10515600" cy="975642"/>
          </a:xfrm>
        </p:spPr>
        <p:txBody>
          <a:bodyPr/>
          <a:lstStyle/>
          <a:p>
            <a:r>
              <a:rPr lang="hu-HU" dirty="0"/>
              <a:t>Lap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0582BE9B-6E7A-4991-90C2-CB23E3113C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92344" y="5589240"/>
            <a:ext cx="2882752" cy="966962"/>
          </a:xfrm>
        </p:spPr>
        <p:txBody>
          <a:bodyPr/>
          <a:lstStyle/>
          <a:p>
            <a:endParaRPr lang="hu-HU" dirty="0"/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51C397E0-9A66-4F58-BDAC-F995C2D9FF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432" y="1498028"/>
            <a:ext cx="4893604" cy="4091212"/>
          </a:xfrm>
          <a:prstGeom prst="rect">
            <a:avLst/>
          </a:prstGeo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8E0004C2-4669-4EFE-8393-FF70FE2947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4950" y="642769"/>
            <a:ext cx="3931258" cy="5572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260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497979D-08E3-43DF-BBE6-975D3DAE7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360" y="-171400"/>
            <a:ext cx="10515600" cy="975642"/>
          </a:xfrm>
        </p:spPr>
        <p:txBody>
          <a:bodyPr/>
          <a:lstStyle/>
          <a:p>
            <a:r>
              <a:rPr lang="hu-HU" dirty="0"/>
              <a:t>Menetes hüvely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0582BE9B-6E7A-4991-90C2-CB23E3113C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92344" y="5589240"/>
            <a:ext cx="2882752" cy="966962"/>
          </a:xfrm>
        </p:spPr>
        <p:txBody>
          <a:bodyPr/>
          <a:lstStyle/>
          <a:p>
            <a:endParaRPr lang="hu-HU" dirty="0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FC7F21A3-822F-45BB-BA7F-982A329AFE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392" y="1444722"/>
            <a:ext cx="5811313" cy="4148690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EED9995F-06E7-4A8B-A0BB-FAD67A0D16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7968" y="1371889"/>
            <a:ext cx="6113751" cy="4286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179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497979D-08E3-43DF-BBE6-975D3DAE7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360" y="-171400"/>
            <a:ext cx="10515600" cy="975642"/>
          </a:xfrm>
        </p:spPr>
        <p:txBody>
          <a:bodyPr/>
          <a:lstStyle/>
          <a:p>
            <a:r>
              <a:rPr lang="hu-HU" dirty="0"/>
              <a:t>Menetes Orsó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0582BE9B-6E7A-4991-90C2-CB23E3113C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92344" y="5589240"/>
            <a:ext cx="2882752" cy="966962"/>
          </a:xfrm>
        </p:spPr>
        <p:txBody>
          <a:bodyPr/>
          <a:lstStyle/>
          <a:p>
            <a:endParaRPr lang="hu-HU" dirty="0"/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E71EF779-F70C-405E-BC6A-DA58717B84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230" y="1426468"/>
            <a:ext cx="6407085" cy="4005064"/>
          </a:xfrm>
          <a:prstGeom prst="rect">
            <a:avLst/>
          </a:prstGeo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0B3C9FC3-F2E6-47D0-92B8-F49941ADA4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400590"/>
            <a:ext cx="5714963" cy="4056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162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NAGYVÁROS (GRAFIKA) 16X9">
  <a:themeElements>
    <a:clrScheme name="CitySketch">
      <a:dk1>
        <a:srgbClr val="3D372E"/>
      </a:dk1>
      <a:lt1>
        <a:sysClr val="window" lastClr="FFFFFF"/>
      </a:lt1>
      <a:dk2>
        <a:srgbClr val="000000"/>
      </a:dk2>
      <a:lt2>
        <a:srgbClr val="E0ECE1"/>
      </a:lt2>
      <a:accent1>
        <a:srgbClr val="B2D0B4"/>
      </a:accent1>
      <a:accent2>
        <a:srgbClr val="88A5BA"/>
      </a:accent2>
      <a:accent3>
        <a:srgbClr val="909F5F"/>
      </a:accent3>
      <a:accent4>
        <a:srgbClr val="C9A057"/>
      </a:accent4>
      <a:accent5>
        <a:srgbClr val="DA7D60"/>
      </a:accent5>
      <a:accent6>
        <a:srgbClr val="978975"/>
      </a:accent6>
      <a:hlink>
        <a:srgbClr val="C9A057"/>
      </a:hlink>
      <a:folHlink>
        <a:srgbClr val="978975"/>
      </a:folHlink>
    </a:clrScheme>
    <a:fontScheme name="Century Schoolbook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10525446_TF03031010" id="{6C9D05E6-4113-4B17-A0F8-1B2C1023FE8B}" vid="{A0B091F9-0151-403D-AC75-E9C60E449D64}"/>
    </a:ext>
  </a:extLst>
</a:theme>
</file>

<file path=ppt/theme/theme2.xml><?xml version="1.0" encoding="utf-8"?>
<a:theme xmlns:a="http://schemas.openxmlformats.org/drawingml/2006/main" name="Office-téma">
  <a:themeElements>
    <a:clrScheme name="CitySketch">
      <a:dk1>
        <a:srgbClr val="3D372E"/>
      </a:dk1>
      <a:lt1>
        <a:sysClr val="window" lastClr="FFFFFF"/>
      </a:lt1>
      <a:dk2>
        <a:srgbClr val="000000"/>
      </a:dk2>
      <a:lt2>
        <a:srgbClr val="E0ECE1"/>
      </a:lt2>
      <a:accent1>
        <a:srgbClr val="B2D0B4"/>
      </a:accent1>
      <a:accent2>
        <a:srgbClr val="88A5BA"/>
      </a:accent2>
      <a:accent3>
        <a:srgbClr val="909F5F"/>
      </a:accent3>
      <a:accent4>
        <a:srgbClr val="C9A057"/>
      </a:accent4>
      <a:accent5>
        <a:srgbClr val="DA7D60"/>
      </a:accent5>
      <a:accent6>
        <a:srgbClr val="978975"/>
      </a:accent6>
      <a:hlink>
        <a:srgbClr val="C9A057"/>
      </a:hlink>
      <a:folHlink>
        <a:srgbClr val="978975"/>
      </a:folHlink>
    </a:clrScheme>
    <a:fontScheme name="Century Schoolbook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éma">
  <a:themeElements>
    <a:clrScheme name="CitySketch">
      <a:dk1>
        <a:srgbClr val="3D372E"/>
      </a:dk1>
      <a:lt1>
        <a:sysClr val="window" lastClr="FFFFFF"/>
      </a:lt1>
      <a:dk2>
        <a:srgbClr val="000000"/>
      </a:dk2>
      <a:lt2>
        <a:srgbClr val="E0ECE1"/>
      </a:lt2>
      <a:accent1>
        <a:srgbClr val="B2D0B4"/>
      </a:accent1>
      <a:accent2>
        <a:srgbClr val="88A5BA"/>
      </a:accent2>
      <a:accent3>
        <a:srgbClr val="909F5F"/>
      </a:accent3>
      <a:accent4>
        <a:srgbClr val="C9A057"/>
      </a:accent4>
      <a:accent5>
        <a:srgbClr val="DA7D60"/>
      </a:accent5>
      <a:accent6>
        <a:srgbClr val="978975"/>
      </a:accent6>
      <a:hlink>
        <a:srgbClr val="C9A057"/>
      </a:hlink>
      <a:folHlink>
        <a:srgbClr val="978975"/>
      </a:folHlink>
    </a:clrScheme>
    <a:fontScheme name="Century Schoolbook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Városképes üzleti bemutató (szélesvásznú)</Template>
  <TotalTime>0</TotalTime>
  <Words>50</Words>
  <Application>Microsoft Office PowerPoint</Application>
  <PresentationFormat>Szélesvásznú</PresentationFormat>
  <Paragraphs>34</Paragraphs>
  <Slides>16</Slides>
  <Notes>1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2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16</vt:i4>
      </vt:variant>
    </vt:vector>
  </HeadingPairs>
  <TitlesOfParts>
    <vt:vector size="19" baseType="lpstr">
      <vt:lpstr>Arial</vt:lpstr>
      <vt:lpstr>Century Schoolbook</vt:lpstr>
      <vt:lpstr>NAGYVÁROS (GRAFIKA) 16X9</vt:lpstr>
      <vt:lpstr>Project: Órássatu</vt:lpstr>
      <vt:lpstr>Gyűrű</vt:lpstr>
      <vt:lpstr>Hajtókar 1</vt:lpstr>
      <vt:lpstr>Hajtókar 2</vt:lpstr>
      <vt:lpstr>Kengyel</vt:lpstr>
      <vt:lpstr>Kengyel 2</vt:lpstr>
      <vt:lpstr>Lap</vt:lpstr>
      <vt:lpstr>Menetes hüvely</vt:lpstr>
      <vt:lpstr>Menetes Orsó</vt:lpstr>
      <vt:lpstr>Mozgató Orsó</vt:lpstr>
      <vt:lpstr>Nyomódarab</vt:lpstr>
      <vt:lpstr>Satupofa</vt:lpstr>
      <vt:lpstr>Szorítólap</vt:lpstr>
      <vt:lpstr>Üllő</vt:lpstr>
      <vt:lpstr>Vezetőhüvely</vt:lpstr>
      <vt:lpstr>Összeállítás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Projeckt: Órássatu</dc:title>
  <dc:creator>Petruska Milán</dc:creator>
  <cp:lastModifiedBy>Petruska Milán</cp:lastModifiedBy>
  <cp:revision>19</cp:revision>
  <dcterms:created xsi:type="dcterms:W3CDTF">2025-02-13T12:24:06Z</dcterms:created>
  <dcterms:modified xsi:type="dcterms:W3CDTF">2025-02-20T10:16:27Z</dcterms:modified>
</cp:coreProperties>
</file>